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B610-EFC3-4C7C-8EAA-F1996AFB4559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8ECA-C642-4A52-A6B6-A762B3ADDC9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B610-EFC3-4C7C-8EAA-F1996AFB4559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8ECA-C642-4A52-A6B6-A762B3ADDC9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B610-EFC3-4C7C-8EAA-F1996AFB4559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8ECA-C642-4A52-A6B6-A762B3ADDC9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B610-EFC3-4C7C-8EAA-F1996AFB4559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8ECA-C642-4A52-A6B6-A762B3ADDC9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B610-EFC3-4C7C-8EAA-F1996AFB4559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8ECA-C642-4A52-A6B6-A762B3ADDC9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B610-EFC3-4C7C-8EAA-F1996AFB4559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8ECA-C642-4A52-A6B6-A762B3ADDC9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B610-EFC3-4C7C-8EAA-F1996AFB4559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8ECA-C642-4A52-A6B6-A762B3ADDC9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B610-EFC3-4C7C-8EAA-F1996AFB4559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8ECA-C642-4A52-A6B6-A762B3ADDC9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B610-EFC3-4C7C-8EAA-F1996AFB4559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8ECA-C642-4A52-A6B6-A762B3ADDC9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B610-EFC3-4C7C-8EAA-F1996AFB4559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8ECA-C642-4A52-A6B6-A762B3ADDC9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B610-EFC3-4C7C-8EAA-F1996AFB4559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8ECA-C642-4A52-A6B6-A762B3ADDC9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2B610-EFC3-4C7C-8EAA-F1996AFB4559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8ECA-C642-4A52-A6B6-A762B3ADDC9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Regolamenti: procedimento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124744"/>
            <a:ext cx="7704856" cy="518457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it-IT" dirty="0" smtClean="0"/>
              <a:t>Regolamento governativo:</a:t>
            </a:r>
          </a:p>
          <a:p>
            <a:pPr algn="l"/>
            <a:endParaRPr lang="it-IT" dirty="0" smtClean="0"/>
          </a:p>
          <a:p>
            <a:pPr algn="l"/>
            <a:endParaRPr lang="it-IT" dirty="0"/>
          </a:p>
          <a:p>
            <a:pPr algn="l"/>
            <a:endParaRPr lang="it-IT" dirty="0" smtClean="0"/>
          </a:p>
          <a:p>
            <a:pPr algn="l"/>
            <a:endParaRPr lang="it-IT" dirty="0"/>
          </a:p>
          <a:p>
            <a:pPr algn="l"/>
            <a:endParaRPr lang="it-IT" dirty="0" smtClean="0"/>
          </a:p>
          <a:p>
            <a:pPr algn="l"/>
            <a:endParaRPr lang="it-IT" dirty="0"/>
          </a:p>
          <a:p>
            <a:pPr algn="l"/>
            <a:endParaRPr lang="it-IT" dirty="0" smtClean="0"/>
          </a:p>
          <a:p>
            <a:pPr algn="l"/>
            <a:endParaRPr lang="it-IT" dirty="0" smtClean="0"/>
          </a:p>
          <a:p>
            <a:pPr algn="l"/>
            <a:r>
              <a:rPr lang="it-IT" dirty="0" smtClean="0"/>
              <a:t>Regolamento ministeriale:</a:t>
            </a:r>
          </a:p>
          <a:p>
            <a:pPr algn="l"/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683568" y="2060848"/>
            <a:ext cx="194421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Consiglio dei ministri: adozione</a:t>
            </a:r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>
            <a:off x="2555776" y="2780928"/>
            <a:ext cx="45719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763688" y="3429000"/>
            <a:ext cx="1728192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Consiglio di Stato: parere obbligatorio</a:t>
            </a:r>
            <a:endParaRPr lang="it-IT" dirty="0"/>
          </a:p>
        </p:txBody>
      </p:sp>
      <p:sp>
        <p:nvSpPr>
          <p:cNvPr id="7" name="Freccia in giù 6"/>
          <p:cNvSpPr/>
          <p:nvPr/>
        </p:nvSpPr>
        <p:spPr>
          <a:xfrm rot="10800000">
            <a:off x="3131840" y="2780928"/>
            <a:ext cx="72008" cy="504056"/>
          </a:xfrm>
          <a:prstGeom prst="downArrow">
            <a:avLst>
              <a:gd name="adj1" fmla="val 50000"/>
              <a:gd name="adj2" fmla="val 575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915816" y="2060848"/>
            <a:ext cx="194421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Consiglio dei ministri: deliberazione</a:t>
            </a:r>
            <a:endParaRPr lang="it-IT" dirty="0"/>
          </a:p>
        </p:txBody>
      </p:sp>
      <p:sp>
        <p:nvSpPr>
          <p:cNvPr id="9" name="Freccia a destra 8"/>
          <p:cNvSpPr/>
          <p:nvPr/>
        </p:nvSpPr>
        <p:spPr>
          <a:xfrm>
            <a:off x="4860032" y="2348880"/>
            <a:ext cx="36004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292080" y="2060848"/>
            <a:ext cx="14401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PDR: </a:t>
            </a:r>
            <a:r>
              <a:rPr lang="it-IT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emanzione</a:t>
            </a:r>
            <a:endParaRPr lang="it-IT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Freccia in giù 10"/>
          <p:cNvSpPr/>
          <p:nvPr/>
        </p:nvSpPr>
        <p:spPr>
          <a:xfrm>
            <a:off x="5796136" y="2780928"/>
            <a:ext cx="54103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4932040" y="3356992"/>
            <a:ext cx="1944216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Corte dei conti: registrazione</a:t>
            </a:r>
            <a:endParaRPr lang="it-IT" dirty="0"/>
          </a:p>
        </p:txBody>
      </p:sp>
      <p:sp>
        <p:nvSpPr>
          <p:cNvPr id="14" name="Freccia curva 13"/>
          <p:cNvSpPr/>
          <p:nvPr/>
        </p:nvSpPr>
        <p:spPr>
          <a:xfrm rot="16200000">
            <a:off x="4319972" y="3104964"/>
            <a:ext cx="720080" cy="21602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" name="Freccia a destra 14"/>
          <p:cNvSpPr/>
          <p:nvPr/>
        </p:nvSpPr>
        <p:spPr>
          <a:xfrm>
            <a:off x="6876256" y="4149080"/>
            <a:ext cx="57606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Ovale 15"/>
          <p:cNvSpPr/>
          <p:nvPr/>
        </p:nvSpPr>
        <p:spPr>
          <a:xfrm>
            <a:off x="7524328" y="3789040"/>
            <a:ext cx="864096" cy="7920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G.U.</a:t>
            </a:r>
            <a:endParaRPr lang="it-IT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827584" y="4797152"/>
            <a:ext cx="15841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Ministro: adozione</a:t>
            </a:r>
            <a:endParaRPr lang="it-IT" dirty="0"/>
          </a:p>
        </p:txBody>
      </p:sp>
      <p:sp>
        <p:nvSpPr>
          <p:cNvPr id="18" name="Freccia in giù 17"/>
          <p:cNvSpPr/>
          <p:nvPr/>
        </p:nvSpPr>
        <p:spPr>
          <a:xfrm rot="10800000">
            <a:off x="2339752" y="4293096"/>
            <a:ext cx="72008" cy="504056"/>
          </a:xfrm>
          <a:prstGeom prst="downArrow">
            <a:avLst>
              <a:gd name="adj1" fmla="val 50000"/>
              <a:gd name="adj2" fmla="val 575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in giù 18"/>
          <p:cNvSpPr/>
          <p:nvPr/>
        </p:nvSpPr>
        <p:spPr>
          <a:xfrm>
            <a:off x="3419872" y="4293096"/>
            <a:ext cx="45719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3419872" y="4797152"/>
            <a:ext cx="15841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Ministro: emanazione</a:t>
            </a:r>
            <a:endParaRPr lang="it-IT" dirty="0"/>
          </a:p>
        </p:txBody>
      </p:sp>
      <p:sp>
        <p:nvSpPr>
          <p:cNvPr id="21" name="Freccia angolare in su 20"/>
          <p:cNvSpPr/>
          <p:nvPr/>
        </p:nvSpPr>
        <p:spPr>
          <a:xfrm>
            <a:off x="5076056" y="4293096"/>
            <a:ext cx="288032" cy="79208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" name="Connettore 2 22"/>
          <p:cNvCxnSpPr/>
          <p:nvPr/>
        </p:nvCxnSpPr>
        <p:spPr>
          <a:xfrm flipV="1">
            <a:off x="4067944" y="2924944"/>
            <a:ext cx="0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41</Words>
  <Application>Microsoft Office PowerPoint</Application>
  <PresentationFormat>Presentazione su schermo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Regolamenti: procedimento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Regolamenti: procedimento </dc:title>
  <dc:creator> </dc:creator>
  <cp:lastModifiedBy> </cp:lastModifiedBy>
  <cp:revision>2</cp:revision>
  <dcterms:created xsi:type="dcterms:W3CDTF">2012-10-23T09:01:46Z</dcterms:created>
  <dcterms:modified xsi:type="dcterms:W3CDTF">2012-10-23T09:17:30Z</dcterms:modified>
</cp:coreProperties>
</file>