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2B610-EFC3-4C7C-8EAA-F1996AFB4559}" type="datetimeFigureOut">
              <a:rPr lang="it-IT" smtClean="0"/>
              <a:t>23/10/2012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8ECA-C642-4A52-A6B6-A762B3ADDC9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Regolamenti: procedimento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7704856" cy="51845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dirty="0" smtClean="0"/>
              <a:t>Regolamento governativo:</a:t>
            </a:r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Regolamento ministeriale:</a:t>
            </a:r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2060848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Consiglio dei ministri: adozione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2555776" y="2780928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3429000"/>
            <a:ext cx="1728192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Consiglio di Stato: parere obbligatorio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 rot="10800000">
            <a:off x="3131840" y="2780928"/>
            <a:ext cx="72008" cy="504056"/>
          </a:xfrm>
          <a:prstGeom prst="downArrow">
            <a:avLst>
              <a:gd name="adj1" fmla="val 50000"/>
              <a:gd name="adj2" fmla="val 57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915816" y="2060848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Consiglio dei ministri: deliberazione</a:t>
            </a: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4860032" y="2348880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292080" y="2060848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PDR: </a:t>
            </a:r>
            <a:r>
              <a:rPr lang="it-IT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emanzione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Freccia in giù 10"/>
          <p:cNvSpPr/>
          <p:nvPr/>
        </p:nvSpPr>
        <p:spPr>
          <a:xfrm>
            <a:off x="5796136" y="2780928"/>
            <a:ext cx="5410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4932040" y="3356992"/>
            <a:ext cx="194421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Corte dei conti: registrazione</a:t>
            </a:r>
            <a:endParaRPr lang="it-IT" dirty="0"/>
          </a:p>
        </p:txBody>
      </p:sp>
      <p:sp>
        <p:nvSpPr>
          <p:cNvPr id="14" name="Freccia curva 13"/>
          <p:cNvSpPr/>
          <p:nvPr/>
        </p:nvSpPr>
        <p:spPr>
          <a:xfrm rot="16200000">
            <a:off x="4319972" y="3104964"/>
            <a:ext cx="720080" cy="2160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876256" y="4149080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7524328" y="3789040"/>
            <a:ext cx="864096" cy="7920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G.U.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827584" y="479715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Ministro: adozione</a:t>
            </a:r>
            <a:endParaRPr lang="it-IT" dirty="0"/>
          </a:p>
        </p:txBody>
      </p:sp>
      <p:sp>
        <p:nvSpPr>
          <p:cNvPr id="18" name="Freccia in giù 17"/>
          <p:cNvSpPr/>
          <p:nvPr/>
        </p:nvSpPr>
        <p:spPr>
          <a:xfrm rot="10800000">
            <a:off x="2339752" y="4293096"/>
            <a:ext cx="72008" cy="504056"/>
          </a:xfrm>
          <a:prstGeom prst="downArrow">
            <a:avLst>
              <a:gd name="adj1" fmla="val 50000"/>
              <a:gd name="adj2" fmla="val 57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3419872" y="4293096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419872" y="479715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Ministro: emanazione</a:t>
            </a:r>
            <a:endParaRPr lang="it-IT" dirty="0"/>
          </a:p>
        </p:txBody>
      </p:sp>
      <p:sp>
        <p:nvSpPr>
          <p:cNvPr id="21" name="Freccia angolare in su 20"/>
          <p:cNvSpPr/>
          <p:nvPr/>
        </p:nvSpPr>
        <p:spPr>
          <a:xfrm>
            <a:off x="5076056" y="4293096"/>
            <a:ext cx="288032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2 22"/>
          <p:cNvCxnSpPr/>
          <p:nvPr/>
        </p:nvCxnSpPr>
        <p:spPr>
          <a:xfrm flipV="1">
            <a:off x="4067944" y="2924944"/>
            <a:ext cx="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Regolamenti: procedimento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Regolamenti: procedimento </dc:title>
  <dc:creator> </dc:creator>
  <cp:lastModifiedBy> </cp:lastModifiedBy>
  <cp:revision>2</cp:revision>
  <dcterms:created xsi:type="dcterms:W3CDTF">2012-10-23T09:01:46Z</dcterms:created>
  <dcterms:modified xsi:type="dcterms:W3CDTF">2012-10-23T09:17:30Z</dcterms:modified>
</cp:coreProperties>
</file>